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26F06-E159-4A30-84DD-4A587E8846C8}" type="datetimeFigureOut">
              <a:rPr lang="ru-RU" smtClean="0"/>
              <a:t>07.05.2019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FB77BE9-49D8-4A20-8F30-99CC9D4494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04797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26F06-E159-4A30-84DD-4A587E8846C8}" type="datetimeFigureOut">
              <a:rPr lang="ru-RU" smtClean="0"/>
              <a:t>07.05.2019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FB77BE9-49D8-4A20-8F30-99CC9D4494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341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26F06-E159-4A30-84DD-4A587E8846C8}" type="datetimeFigureOut">
              <a:rPr lang="ru-RU" smtClean="0"/>
              <a:t>07.05.2019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FB77BE9-49D8-4A20-8F30-99CC9D44940B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298604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26F06-E159-4A30-84DD-4A587E8846C8}" type="datetimeFigureOut">
              <a:rPr lang="ru-RU" smtClean="0"/>
              <a:t>07.05.2019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FB77BE9-49D8-4A20-8F30-99CC9D4494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93094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26F06-E159-4A30-84DD-4A587E8846C8}" type="datetimeFigureOut">
              <a:rPr lang="ru-RU" smtClean="0"/>
              <a:t>07.05.2019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FB77BE9-49D8-4A20-8F30-99CC9D44940B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237578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26F06-E159-4A30-84DD-4A587E8846C8}" type="datetimeFigureOut">
              <a:rPr lang="ru-RU" smtClean="0"/>
              <a:t>07.05.2019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FB77BE9-49D8-4A20-8F30-99CC9D4494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16262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26F06-E159-4A30-84DD-4A587E8846C8}" type="datetimeFigureOut">
              <a:rPr lang="ru-RU" smtClean="0"/>
              <a:t>07.05.2019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77BE9-49D8-4A20-8F30-99CC9D4494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13249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26F06-E159-4A30-84DD-4A587E8846C8}" type="datetimeFigureOut">
              <a:rPr lang="ru-RU" smtClean="0"/>
              <a:t>07.05.2019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77BE9-49D8-4A20-8F30-99CC9D4494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4571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26F06-E159-4A30-84DD-4A587E8846C8}" type="datetimeFigureOut">
              <a:rPr lang="ru-RU" smtClean="0"/>
              <a:t>07.05.2019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77BE9-49D8-4A20-8F30-99CC9D4494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5107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26F06-E159-4A30-84DD-4A587E8846C8}" type="datetimeFigureOut">
              <a:rPr lang="ru-RU" smtClean="0"/>
              <a:t>07.05.2019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FB77BE9-49D8-4A20-8F30-99CC9D4494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8774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26F06-E159-4A30-84DD-4A587E8846C8}" type="datetimeFigureOut">
              <a:rPr lang="ru-RU" smtClean="0"/>
              <a:t>07.05.2019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FB77BE9-49D8-4A20-8F30-99CC9D4494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0278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26F06-E159-4A30-84DD-4A587E8846C8}" type="datetimeFigureOut">
              <a:rPr lang="ru-RU" smtClean="0"/>
              <a:t>07.05.2019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FB77BE9-49D8-4A20-8F30-99CC9D4494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33272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26F06-E159-4A30-84DD-4A587E8846C8}" type="datetimeFigureOut">
              <a:rPr lang="ru-RU" smtClean="0"/>
              <a:t>07.05.2019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77BE9-49D8-4A20-8F30-99CC9D4494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3186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26F06-E159-4A30-84DD-4A587E8846C8}" type="datetimeFigureOut">
              <a:rPr lang="ru-RU" smtClean="0"/>
              <a:t>07.05.2019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77BE9-49D8-4A20-8F30-99CC9D4494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8351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26F06-E159-4A30-84DD-4A587E8846C8}" type="datetimeFigureOut">
              <a:rPr lang="ru-RU" smtClean="0"/>
              <a:t>07.05.2019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77BE9-49D8-4A20-8F30-99CC9D4494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08854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26F06-E159-4A30-84DD-4A587E8846C8}" type="datetimeFigureOut">
              <a:rPr lang="ru-RU" smtClean="0"/>
              <a:t>07.05.2019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FB77BE9-49D8-4A20-8F30-99CC9D4494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1840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A26F06-E159-4A30-84DD-4A587E8846C8}" type="datetimeFigureOut">
              <a:rPr lang="ru-RU" smtClean="0"/>
              <a:t>07.05.2019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FB77BE9-49D8-4A20-8F30-99CC9D4494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683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etgramotnost.ru/polezno-znat/kto-i-zachem-sobiraet-personalnye-dannye-polzovatelej.html" TargetMode="External"/><Relationship Id="rId2" Type="http://schemas.openxmlformats.org/officeDocument/2006/relationships/hyperlink" Target="https://pravo163.ru/otvety-roskomnadzora-na-voprosy-o-personalnyx-dannyx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vegaslex.ru/analytics/publications/compliance_with_legislation_on_personal_data_in_the_banking_industry/" TargetMode="External"/><Relationship Id="rId5" Type="http://schemas.openxmlformats.org/officeDocument/2006/relationships/hyperlink" Target="https://wiseeconomist.ru/poleznoe/70410-spornye-voprosy-zakona-personalnyx-dannyx" TargetMode="External"/><Relationship Id="rId4" Type="http://schemas.openxmlformats.org/officeDocument/2006/relationships/hyperlink" Target="http://base.garant.ru/12125267/7089f5884fee83d662c14b2f52914131/#block_1311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132150" y="273979"/>
            <a:ext cx="3044423" cy="116955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1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Презентацию подготовил</a:t>
            </a:r>
          </a:p>
          <a:p>
            <a:r>
              <a:rPr lang="ru-RU" sz="1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студент РГПУ им. А.И. Герцена,</a:t>
            </a:r>
          </a:p>
          <a:p>
            <a:r>
              <a:rPr lang="ru-RU" sz="1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ИКНиТО</a:t>
            </a:r>
            <a:r>
              <a:rPr lang="ru-RU" sz="1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4 курса,</a:t>
            </a:r>
          </a:p>
          <a:p>
            <a:r>
              <a:rPr lang="ru-RU" sz="1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специальности ИВТ</a:t>
            </a:r>
          </a:p>
          <a:p>
            <a:r>
              <a:rPr lang="ru-RU" sz="1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Бахурев</a:t>
            </a:r>
            <a:r>
              <a:rPr lang="ru-RU" sz="1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Николай</a:t>
            </a:r>
            <a:endParaRPr lang="ru-RU" sz="14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Защита и конфиденциальность персональных данных граждан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0416541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Персональные </a:t>
            </a:r>
            <a:r>
              <a:rPr lang="ru-RU" dirty="0"/>
              <a:t>данные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Любые </a:t>
            </a:r>
            <a:r>
              <a:rPr lang="ru-RU" dirty="0"/>
              <a:t>сведения, относящиеся к прямо или косвенно определённому или определяемому физическому лицу (субъекту персональных данных), которые предоставляются другому физическому или юридическому лицу либо </a:t>
            </a:r>
            <a:r>
              <a:rPr lang="ru-RU" dirty="0" smtClean="0"/>
              <a:t>лицам.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00019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Для чего они собираются?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Запись истории поисковых запросов помогает выдать пользователю в следующий раз рекламу с тем товаром или услугой, которую он искал перед этим. Профили из различных сообществ позволяют отнести пользователя к определенной группе потребителей различных товаров.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91154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Ответственность </a:t>
            </a:r>
            <a:r>
              <a:rPr lang="ru-RU" dirty="0" smtClean="0"/>
              <a:t>сторон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Лицам, нарушившим требования закона о персональных данных, в зависимости от конкретных обстоятельств и серьезности деяния может грозить не только административная и уголовная ответственность, но также гражданско-правовая и даже дисциплинарная (таблица 1). При этом административная ответственность с 1 июля 2017 года ужесточилась – вместо одного состава правонарушения ст. 13.11 КоАП РФ теперь предусматривает семь, а максимальный штраф составляет 75 тыс. руб.</a:t>
            </a:r>
          </a:p>
        </p:txBody>
      </p:sp>
    </p:spTree>
    <p:extLst>
      <p:ext uri="{BB962C8B-B14F-4D97-AF65-F5344CB8AC3E}">
        <p14:creationId xmlns:p14="http://schemas.microsoft.com/office/powerpoint/2010/main" val="17361110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Споры и их </a:t>
            </a:r>
            <a:r>
              <a:rPr lang="ru-RU" dirty="0" smtClean="0"/>
              <a:t>разрешение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Кто может являться оператором персональных данных?</a:t>
            </a:r>
          </a:p>
          <a:p>
            <a:r>
              <a:rPr lang="ru-RU" dirty="0"/>
              <a:t>В каких случаях операторами не должна обеспечиваться конфиденциальность персональных данных</a:t>
            </a:r>
            <a:r>
              <a:rPr lang="ru-RU" dirty="0" smtClean="0"/>
              <a:t>?</a:t>
            </a:r>
          </a:p>
          <a:p>
            <a:r>
              <a:rPr lang="ru-RU" dirty="0"/>
              <a:t>В каких случаях для обработки персональных данных не требуется согласия субъекта персональных данных?</a:t>
            </a:r>
          </a:p>
        </p:txBody>
      </p:sp>
    </p:spTree>
    <p:extLst>
      <p:ext uri="{BB962C8B-B14F-4D97-AF65-F5344CB8AC3E}">
        <p14:creationId xmlns:p14="http://schemas.microsoft.com/office/powerpoint/2010/main" val="16935590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u="sng" dirty="0">
                <a:hlinkClick r:id="rId2"/>
              </a:rPr>
              <a:t>https://pravo163.ru/otvety-roskomnadzora-na-voprosy-o-personalnyx-dannyx/</a:t>
            </a:r>
            <a:endParaRPr lang="ru-RU" dirty="0"/>
          </a:p>
          <a:p>
            <a:r>
              <a:rPr lang="ru-RU" u="sng" dirty="0">
                <a:hlinkClick r:id="rId3"/>
              </a:rPr>
              <a:t>https://www.inetgramotnost.ru/polezno-znat/kto-i-zachem-sobiraet-personalnye-dannye-polzovatelej.html</a:t>
            </a:r>
            <a:endParaRPr lang="ru-RU" dirty="0"/>
          </a:p>
          <a:p>
            <a:r>
              <a:rPr lang="ru-RU" u="sng" dirty="0">
                <a:hlinkClick r:id="rId4"/>
              </a:rPr>
              <a:t>http://base.garant.ru/12125267/7089f5884fee83d662c14b2f52914131/#block_1311</a:t>
            </a:r>
            <a:endParaRPr lang="ru-RU" dirty="0"/>
          </a:p>
          <a:p>
            <a:r>
              <a:rPr lang="ru-RU" u="sng" dirty="0">
                <a:hlinkClick r:id="rId5"/>
              </a:rPr>
              <a:t>https://wiseeconomist.ru/poleznoe/70410-spornye-voprosy-zakona-personalnyx-dannyx</a:t>
            </a:r>
            <a:endParaRPr lang="ru-RU" dirty="0"/>
          </a:p>
          <a:p>
            <a:r>
              <a:rPr lang="ru-RU" dirty="0">
                <a:hlinkClick r:id="rId6"/>
              </a:rPr>
              <a:t>https://www.vegaslex.ru/analytics/publications/compliance_with_legislation_on_personal_data_in_the_banking_industry</a:t>
            </a:r>
            <a:r>
              <a:rPr lang="ru-RU" dirty="0" smtClean="0">
                <a:hlinkClick r:id="rId6"/>
              </a:rPr>
              <a:t>/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27840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525" y="2780456"/>
            <a:ext cx="8911687" cy="1280890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0244522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11</TotalTime>
  <Words>227</Words>
  <Application>Microsoft Office PowerPoint</Application>
  <PresentationFormat>Широкоэкранный</PresentationFormat>
  <Paragraphs>23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Century Gothic</vt:lpstr>
      <vt:lpstr>Wingdings 3</vt:lpstr>
      <vt:lpstr>Легкий дым</vt:lpstr>
      <vt:lpstr>Защита и конфиденциальность персональных данных граждан</vt:lpstr>
      <vt:lpstr>Персональные данные</vt:lpstr>
      <vt:lpstr>Для чего они собираются?</vt:lpstr>
      <vt:lpstr>Ответственность сторон</vt:lpstr>
      <vt:lpstr>Споры и их разрешение</vt:lpstr>
      <vt:lpstr>Источники</vt:lpstr>
      <vt:lpstr>Спасибо за внимание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Защита и конфиденциальность персональных данных граждан</dc:title>
  <dc:creator>NickB</dc:creator>
  <cp:lastModifiedBy>NickB</cp:lastModifiedBy>
  <cp:revision>3</cp:revision>
  <dcterms:created xsi:type="dcterms:W3CDTF">2019-05-07T19:56:38Z</dcterms:created>
  <dcterms:modified xsi:type="dcterms:W3CDTF">2019-05-07T20:07:47Z</dcterms:modified>
</cp:coreProperties>
</file>